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362" r:id="rId4"/>
    <p:sldId id="273" r:id="rId5"/>
    <p:sldId id="263" r:id="rId6"/>
    <p:sldId id="370" r:id="rId7"/>
    <p:sldId id="264" r:id="rId8"/>
    <p:sldId id="260" r:id="rId9"/>
    <p:sldId id="266" r:id="rId10"/>
    <p:sldId id="267" r:id="rId11"/>
    <p:sldId id="279" r:id="rId12"/>
    <p:sldId id="281" r:id="rId13"/>
    <p:sldId id="280" r:id="rId14"/>
    <p:sldId id="282" r:id="rId15"/>
    <p:sldId id="283" r:id="rId16"/>
    <p:sldId id="284" r:id="rId17"/>
    <p:sldId id="286" r:id="rId18"/>
    <p:sldId id="287" r:id="rId19"/>
    <p:sldId id="288" r:id="rId20"/>
    <p:sldId id="290" r:id="rId21"/>
    <p:sldId id="291" r:id="rId22"/>
    <p:sldId id="268" r:id="rId23"/>
    <p:sldId id="270" r:id="rId24"/>
    <p:sldId id="271" r:id="rId25"/>
    <p:sldId id="272" r:id="rId26"/>
    <p:sldId id="274" r:id="rId27"/>
    <p:sldId id="275" r:id="rId28"/>
    <p:sldId id="276" r:id="rId29"/>
    <p:sldId id="277" r:id="rId30"/>
    <p:sldId id="363" r:id="rId31"/>
    <p:sldId id="293" r:id="rId32"/>
    <p:sldId id="371" r:id="rId33"/>
    <p:sldId id="372" r:id="rId34"/>
    <p:sldId id="292" r:id="rId35"/>
    <p:sldId id="295" r:id="rId36"/>
    <p:sldId id="294" r:id="rId37"/>
    <p:sldId id="296" r:id="rId38"/>
    <p:sldId id="297" r:id="rId39"/>
    <p:sldId id="299" r:id="rId40"/>
    <p:sldId id="298" r:id="rId41"/>
    <p:sldId id="300" r:id="rId42"/>
    <p:sldId id="374" r:id="rId43"/>
    <p:sldId id="340" r:id="rId44"/>
    <p:sldId id="343" r:id="rId45"/>
    <p:sldId id="341" r:id="rId46"/>
    <p:sldId id="344" r:id="rId47"/>
    <p:sldId id="345" r:id="rId48"/>
    <p:sldId id="346" r:id="rId49"/>
    <p:sldId id="347" r:id="rId50"/>
    <p:sldId id="369" r:id="rId51"/>
    <p:sldId id="342" r:id="rId52"/>
    <p:sldId id="303" r:id="rId53"/>
    <p:sldId id="304" r:id="rId54"/>
    <p:sldId id="373" r:id="rId55"/>
    <p:sldId id="305" r:id="rId56"/>
    <p:sldId id="302" r:id="rId57"/>
    <p:sldId id="306" r:id="rId58"/>
    <p:sldId id="307" r:id="rId59"/>
    <p:sldId id="308" r:id="rId60"/>
    <p:sldId id="309" r:id="rId61"/>
    <p:sldId id="310" r:id="rId62"/>
    <p:sldId id="311" r:id="rId63"/>
    <p:sldId id="312" r:id="rId64"/>
    <p:sldId id="313" r:id="rId65"/>
    <p:sldId id="315" r:id="rId66"/>
    <p:sldId id="314" r:id="rId67"/>
    <p:sldId id="316" r:id="rId68"/>
    <p:sldId id="317" r:id="rId69"/>
    <p:sldId id="318" r:id="rId70"/>
    <p:sldId id="319" r:id="rId71"/>
    <p:sldId id="320" r:id="rId72"/>
    <p:sldId id="353" r:id="rId73"/>
    <p:sldId id="354" r:id="rId74"/>
    <p:sldId id="355" r:id="rId75"/>
    <p:sldId id="358" r:id="rId76"/>
    <p:sldId id="356" r:id="rId77"/>
    <p:sldId id="357" r:id="rId78"/>
    <p:sldId id="360" r:id="rId79"/>
    <p:sldId id="364" r:id="rId80"/>
    <p:sldId id="365" r:id="rId81"/>
    <p:sldId id="367" r:id="rId82"/>
    <p:sldId id="368" r:id="rId83"/>
    <p:sldId id="329" r:id="rId84"/>
    <p:sldId id="328" r:id="rId85"/>
    <p:sldId id="330" r:id="rId86"/>
    <p:sldId id="331" r:id="rId87"/>
    <p:sldId id="332" r:id="rId88"/>
    <p:sldId id="335" r:id="rId89"/>
    <p:sldId id="334" r:id="rId90"/>
    <p:sldId id="333" r:id="rId91"/>
    <p:sldId id="339" r:id="rId92"/>
    <p:sldId id="336" r:id="rId93"/>
    <p:sldId id="338" r:id="rId94"/>
    <p:sldId id="337" r:id="rId95"/>
    <p:sldId id="348" r:id="rId96"/>
    <p:sldId id="349" r:id="rId97"/>
    <p:sldId id="351" r:id="rId98"/>
    <p:sldId id="352" r:id="rId99"/>
    <p:sldId id="262" r:id="rId100"/>
    <p:sldId id="258" r:id="rId101"/>
    <p:sldId id="361"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53" autoAdjust="0"/>
    <p:restoredTop sz="94660"/>
  </p:normalViewPr>
  <p:slideViewPr>
    <p:cSldViewPr snapToGrid="0">
      <p:cViewPr varScale="1">
        <p:scale>
          <a:sx n="120" d="100"/>
          <a:sy n="120" d="100"/>
        </p:scale>
        <p:origin x="6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40.png"/></Relationships>
</file>

<file path=ppt/slides/_rels/slide9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5.xml"/><Relationship Id="rId4" Type="http://schemas.openxmlformats.org/officeDocument/2006/relationships/image" Target="../media/image4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Pattern</a:t>
            </a:r>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input box 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button under the input box. It will trigger your </a:t>
            </a:r>
            <a:r>
              <a:rPr lang="en-US" dirty="0" err="1"/>
              <a:t>js</a:t>
            </a:r>
            <a:r>
              <a:rPr lang="en-US" dirty="0"/>
              <a:t> to convert the input to the output</a:t>
            </a:r>
          </a:p>
          <a:p>
            <a:pPr marL="0" indent="0">
              <a:buNone/>
            </a:pPr>
            <a:endParaRPr lang="en-US" dirty="0"/>
          </a:p>
          <a:p>
            <a:pPr marL="0" indent="0">
              <a:buNone/>
            </a:pPr>
            <a:r>
              <a:rPr lang="en-US" dirty="0"/>
              <a:t>3. Wrap the output 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page</a:t>
            </a:r>
          </a:p>
        </p:txBody>
      </p:sp>
    </p:spTree>
    <p:extLst>
      <p:ext uri="{BB962C8B-B14F-4D97-AF65-F5344CB8AC3E}">
        <p14:creationId xmlns:p14="http://schemas.microsoft.com/office/powerpoint/2010/main" val="414058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8" name="Picture 7">
            <a:extLst>
              <a:ext uri="{FF2B5EF4-FFF2-40B4-BE49-F238E27FC236}">
                <a16:creationId xmlns:a16="http://schemas.microsoft.com/office/drawing/2014/main" id="{C1411C6F-8B27-5271-FF7B-B48A6D4CDA0D}"/>
              </a:ext>
            </a:extLst>
          </p:cNvPr>
          <p:cNvPicPr>
            <a:picLocks noChangeAspect="1"/>
          </p:cNvPicPr>
          <p:nvPr/>
        </p:nvPicPr>
        <p:blipFill>
          <a:blip r:embed="rId4"/>
          <a:stretch>
            <a:fillRect/>
          </a:stretch>
        </p:blipFill>
        <p:spPr>
          <a:xfrm>
            <a:off x="4975411" y="1791159"/>
            <a:ext cx="6920753" cy="4364235"/>
          </a:xfrm>
          <a:prstGeom prst="rect">
            <a:avLst/>
          </a:prstGeom>
        </p:spPr>
      </p:pic>
    </p:spTree>
    <p:extLst>
      <p:ext uri="{BB962C8B-B14F-4D97-AF65-F5344CB8AC3E}">
        <p14:creationId xmlns:p14="http://schemas.microsoft.com/office/powerpoint/2010/main" val="71166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t>https://github.com/fccsdigitalchina/generative_ai_east_asian_studies/blob/main/Codes_generation/JavaScript/String_rearrangement/1_task.txt</a:t>
            </a:r>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2"/>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Requirement </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6696"/>
          <a:stretch/>
        </p:blipFill>
        <p:spPr>
          <a:xfrm>
            <a:off x="2940423" y="0"/>
            <a:ext cx="8431677" cy="6196981"/>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Tree>
    <p:extLst>
      <p:ext uri="{BB962C8B-B14F-4D97-AF65-F5344CB8AC3E}">
        <p14:creationId xmlns:p14="http://schemas.microsoft.com/office/powerpoint/2010/main" val="329217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7D46-72C6-294E-65F3-B890DEA7E1B0}"/>
              </a:ext>
            </a:extLst>
          </p:cNvPr>
          <p:cNvSpPr>
            <a:spLocks noGrp="1"/>
          </p:cNvSpPr>
          <p:nvPr>
            <p:ph type="title"/>
          </p:nvPr>
        </p:nvSpPr>
        <p:spPr/>
        <p:txBody>
          <a:bodyPr/>
          <a:lstStyle/>
          <a:p>
            <a:r>
              <a:rPr lang="en-US" dirty="0"/>
              <a:t>Basics</a:t>
            </a:r>
          </a:p>
        </p:txBody>
      </p:sp>
      <p:sp>
        <p:nvSpPr>
          <p:cNvPr id="3" name="Content Placeholder 2">
            <a:extLst>
              <a:ext uri="{FF2B5EF4-FFF2-40B4-BE49-F238E27FC236}">
                <a16:creationId xmlns:a16="http://schemas.microsoft.com/office/drawing/2014/main" id="{BEE6078F-2A28-D0BE-AD23-48CA59BC8373}"/>
              </a:ext>
            </a:extLst>
          </p:cNvPr>
          <p:cNvSpPr>
            <a:spLocks noGrp="1"/>
          </p:cNvSpPr>
          <p:nvPr>
            <p:ph idx="1"/>
          </p:nvPr>
        </p:nvSpPr>
        <p:spPr/>
        <p:txBody>
          <a:bodyPr>
            <a:normAutofit lnSpcReduction="10000"/>
          </a:bodyPr>
          <a:lstStyle/>
          <a:p>
            <a:pPr>
              <a:lnSpc>
                <a:spcPct val="150000"/>
              </a:lnSpc>
            </a:pPr>
            <a:r>
              <a:rPr lang="en-US" sz="4400" dirty="0"/>
              <a:t>Create a new chat/Remove an old chat/Continue a previous chat</a:t>
            </a:r>
          </a:p>
          <a:p>
            <a:pPr>
              <a:lnSpc>
                <a:spcPct val="150000"/>
              </a:lnSpc>
            </a:pPr>
            <a:r>
              <a:rPr lang="en-US" sz="4400" dirty="0"/>
              <a:t>Copy</a:t>
            </a:r>
          </a:p>
          <a:p>
            <a:pPr>
              <a:lnSpc>
                <a:spcPct val="150000"/>
              </a:lnSpc>
            </a:pPr>
            <a:r>
              <a:rPr lang="en-US" sz="4400" dirty="0"/>
              <a:t>Continue</a:t>
            </a:r>
          </a:p>
          <a:p>
            <a:endParaRPr lang="en-US" dirty="0"/>
          </a:p>
        </p:txBody>
      </p:sp>
    </p:spTree>
    <p:extLst>
      <p:ext uri="{BB962C8B-B14F-4D97-AF65-F5344CB8AC3E}">
        <p14:creationId xmlns:p14="http://schemas.microsoft.com/office/powerpoint/2010/main" val="537672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6" name="Picture 5">
            <a:extLst>
              <a:ext uri="{FF2B5EF4-FFF2-40B4-BE49-F238E27FC236}">
                <a16:creationId xmlns:a16="http://schemas.microsoft.com/office/drawing/2014/main" id="{13A7F393-9A91-4063-4907-CC2C9C35AE17}"/>
              </a:ext>
            </a:extLst>
          </p:cNvPr>
          <p:cNvPicPr>
            <a:picLocks noChangeAspect="1"/>
          </p:cNvPicPr>
          <p:nvPr/>
        </p:nvPicPr>
        <p:blipFill>
          <a:blip r:embed="rId3"/>
          <a:stretch>
            <a:fillRect/>
          </a:stretch>
        </p:blipFill>
        <p:spPr>
          <a:xfrm>
            <a:off x="1818678" y="2262306"/>
            <a:ext cx="8554644" cy="4029637"/>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western year 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Define Output Schema</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The output should be a table like this:</a:t>
            </a:r>
          </a:p>
          <a:p>
            <a:pPr marL="0" indent="0">
              <a:buNone/>
            </a:pPr>
            <a:r>
              <a:rPr lang="en-US" sz="4000" dirty="0"/>
              <a:t>| input | output |</a:t>
            </a:r>
          </a:p>
          <a:p>
            <a:pPr marL="0" indent="0">
              <a:buNone/>
            </a:pPr>
            <a:r>
              <a:rPr lang="en-US" sz="4000" dirty="0"/>
              <a:t>| -- | -- | </a:t>
            </a:r>
          </a:p>
          <a:p>
            <a:pPr marL="0" indent="0">
              <a:buNone/>
            </a:pPr>
            <a:endParaRPr lang="en-US" dirty="0"/>
          </a:p>
        </p:txBody>
      </p:sp>
    </p:spTree>
    <p:extLst>
      <p:ext uri="{BB962C8B-B14F-4D97-AF65-F5344CB8AC3E}">
        <p14:creationId xmlns:p14="http://schemas.microsoft.com/office/powerpoint/2010/main" val="113717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t>https://github.com/fccsdigitalchina/generative_ai_east_asian_studies/blob/main/Training_data/Reign_year/2_prompt_4.0.txt</a:t>
            </a:r>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2"/>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sz="3200" dirty="0"/>
              <a:t>Data Summarization</a:t>
            </a:r>
            <a:endParaRPr lang="en-US" altLang="zh-CN" sz="3200" dirty="0"/>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 the biographical Addresses for some historical figures and put them on a map</a:t>
            </a:r>
            <a:endParaRPr lang="en-US"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FE36-57D2-E617-B181-C31ABA216283}"/>
              </a:ext>
            </a:extLst>
          </p:cNvPr>
          <p:cNvSpPr>
            <a:spLocks noGrp="1"/>
          </p:cNvSpPr>
          <p:nvPr>
            <p:ph type="title"/>
          </p:nvPr>
        </p:nvSpPr>
        <p:spPr/>
        <p:txBody>
          <a:bodyPr/>
          <a:lstStyle/>
          <a:p>
            <a:r>
              <a:rPr lang="en-US" dirty="0"/>
              <a:t>Prompt: Define Output Schema</a:t>
            </a:r>
          </a:p>
        </p:txBody>
      </p:sp>
      <p:sp>
        <p:nvSpPr>
          <p:cNvPr id="3" name="Content Placeholder 2">
            <a:extLst>
              <a:ext uri="{FF2B5EF4-FFF2-40B4-BE49-F238E27FC236}">
                <a16:creationId xmlns:a16="http://schemas.microsoft.com/office/drawing/2014/main" id="{8D98D2A8-4EAC-B82B-FAAD-47A29D04A1A3}"/>
              </a:ext>
            </a:extLst>
          </p:cNvPr>
          <p:cNvSpPr>
            <a:spLocks noGrp="1"/>
          </p:cNvSpPr>
          <p:nvPr>
            <p:ph idx="1"/>
          </p:nvPr>
        </p:nvSpPr>
        <p:spPr/>
        <p:txBody>
          <a:bodyPr/>
          <a:lstStyle/>
          <a:p>
            <a:pPr marL="0" indent="0">
              <a:buNone/>
            </a:pPr>
            <a:r>
              <a:rPr lang="en-US" sz="3200" dirty="0"/>
              <a:t>Put all the </a:t>
            </a:r>
            <a:r>
              <a:rPr lang="en-US" sz="3200" dirty="0" err="1"/>
              <a:t>personid</a:t>
            </a:r>
            <a:r>
              <a:rPr lang="en-US" sz="3200" dirty="0"/>
              <a:t> and </a:t>
            </a:r>
            <a:r>
              <a:rPr lang="en-US" sz="3200" dirty="0" err="1"/>
              <a:t>AddrName</a:t>
            </a:r>
            <a:r>
              <a:rPr lang="en-US" sz="3200" dirty="0"/>
              <a:t> together, and print it as</a:t>
            </a:r>
          </a:p>
          <a:p>
            <a:pPr marL="0" indent="0">
              <a:buNone/>
            </a:pPr>
            <a:r>
              <a:rPr lang="en-US" sz="3200" b="1" u="sng" dirty="0" err="1"/>
              <a:t>personid</a:t>
            </a:r>
            <a:r>
              <a:rPr lang="en-US" sz="3200" b="1" u="sng" dirty="0"/>
              <a:t>    </a:t>
            </a:r>
            <a:r>
              <a:rPr lang="en-US" sz="3200" b="1" u="sng" dirty="0" err="1"/>
              <a:t>AddrName</a:t>
            </a:r>
            <a:endParaRPr lang="en-US" sz="3200" b="1" u="sng" dirty="0"/>
          </a:p>
          <a:p>
            <a:endParaRPr lang="en-US" dirty="0"/>
          </a:p>
        </p:txBody>
      </p:sp>
    </p:spTree>
    <p:extLst>
      <p:ext uri="{BB962C8B-B14F-4D97-AF65-F5344CB8AC3E}">
        <p14:creationId xmlns:p14="http://schemas.microsoft.com/office/powerpoint/2010/main" val="207232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information:&lt;?xml version="1.0" encoding="UTF-8"?&gt;</a:t>
            </a:r>
          </a:p>
          <a:p>
            <a:pPr marL="0" indent="0">
              <a:buNone/>
            </a:pPr>
            <a:r>
              <a:rPr lang="en-US" dirty="0"/>
              <a:t>&lt;</a:t>
            </a:r>
            <a:r>
              <a:rPr lang="en-US" dirty="0" err="1"/>
              <a:t>kml</a:t>
            </a:r>
            <a:r>
              <a:rPr lang="en-US" dirty="0"/>
              <a:t> </a:t>
            </a:r>
            <a:r>
              <a:rPr lang="en-US" dirty="0" err="1"/>
              <a:t>xmlns</a:t>
            </a:r>
            <a:r>
              <a:rPr lang="en-US" dirty="0"/>
              <a:t>="http://www.opengis.net/kml/2.2"&gt;&lt;/kml&gt;</a:t>
            </a:r>
          </a:p>
        </p:txBody>
      </p:sp>
    </p:spTree>
    <p:extLst>
      <p:ext uri="{BB962C8B-B14F-4D97-AF65-F5344CB8AC3E}">
        <p14:creationId xmlns:p14="http://schemas.microsoft.com/office/powerpoint/2010/main" val="1206061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662541"/>
          </a:xfrm>
          <a:prstGeom prst="rect">
            <a:avLst/>
          </a:prstGeom>
          <a:noFill/>
        </p:spPr>
        <p:txBody>
          <a:bodyPr wrap="square" rtlCol="0">
            <a:spAutoFit/>
          </a:bodyPr>
          <a:lstStyle/>
          <a:p>
            <a:r>
              <a:rPr lang="fr-FR" sz="2800" dirty="0"/>
              <a:t>Notices Biographiques Et Bibliographiques Sur Les Jésuites de L‘ancienne Mission de Chine, 1552 – 1773</a:t>
            </a:r>
          </a:p>
          <a:p>
            <a:r>
              <a:rPr lang="fr-FR" sz="2800" dirty="0"/>
              <a:t> </a:t>
            </a:r>
            <a:r>
              <a:rPr lang="en-US" altLang="zh-CN" sz="2800" dirty="0"/>
              <a:t>(Biographical And Bibliographical Notes On The Jesuits Of The Ancient Mission Of China, 1552 - 1773)</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Articles</a:t>
            </a:r>
            <a:endParaRPr lang="en-US" dirty="0"/>
          </a:p>
        </p:txBody>
      </p:sp>
      <p:sp>
        <p:nvSpPr>
          <p:cNvPr id="5" name="Text Placeholder 4">
            <a:extLst>
              <a:ext uri="{FF2B5EF4-FFF2-40B4-BE49-F238E27FC236}">
                <a16:creationId xmlns:a16="http://schemas.microsoft.com/office/drawing/2014/main" id="{8F79BD77-817B-938F-F688-972921B8DD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39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1437871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672081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667453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34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957647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t>Professor Si Nae Park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4033129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54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Tree>
    <p:extLst>
      <p:ext uri="{BB962C8B-B14F-4D97-AF65-F5344CB8AC3E}">
        <p14:creationId xmlns:p14="http://schemas.microsoft.com/office/powerpoint/2010/main" val="2154997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565556"/>
          </a:xfrm>
        </p:spPr>
        <p:txBody>
          <a:bodyPr>
            <a:noAutofit/>
          </a:bodyPr>
          <a:lstStyle/>
          <a:p>
            <a:pPr marL="0" indent="0" algn="ctr"/>
            <a:r>
              <a:rPr lang="en-US" sz="5400" dirty="0"/>
              <a:t>Professor Michael </a:t>
            </a:r>
            <a:r>
              <a:rPr lang="en-US" sz="5400" dirty="0" err="1"/>
              <a:t>Szonyi</a:t>
            </a:r>
            <a:br>
              <a:rPr lang="en-US" sz="5400" dirty="0"/>
            </a:br>
            <a:r>
              <a:rPr lang="en-US" sz="5400" dirty="0"/>
              <a:t>(Chinese Studies)</a:t>
            </a:r>
            <a:br>
              <a:rPr lang="en-US" sz="5400" dirty="0"/>
            </a:br>
            <a:br>
              <a:rPr lang="en-US" sz="1800" dirty="0"/>
            </a:br>
            <a:br>
              <a:rPr lang="en-US" sz="1800" dirty="0"/>
            </a:br>
            <a:r>
              <a:rPr lang="en-US" altLang="zh-CN" sz="4800" b="1" dirty="0"/>
              <a:t>Land </a:t>
            </a:r>
            <a:r>
              <a:rPr lang="en-US" sz="4800" b="1" dirty="0"/>
              <a:t>Markets, Property Rights, And Corporate Organization In Late Imperial China: Preliminary</a:t>
            </a:r>
            <a:br>
              <a:rPr lang="en-US" sz="4800" b="1" dirty="0"/>
            </a:br>
            <a:r>
              <a:rPr lang="en-US" sz="4800" b="1" dirty="0"/>
              <a:t>Reflections On Recently Discovered Materials From Fujian</a:t>
            </a:r>
          </a:p>
        </p:txBody>
      </p:sp>
    </p:spTree>
    <p:extLst>
      <p:ext uri="{BB962C8B-B14F-4D97-AF65-F5344CB8AC3E}">
        <p14:creationId xmlns:p14="http://schemas.microsoft.com/office/powerpoint/2010/main" val="26007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54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Tree>
    <p:extLst>
      <p:ext uri="{BB962C8B-B14F-4D97-AF65-F5344CB8AC3E}">
        <p14:creationId xmlns:p14="http://schemas.microsoft.com/office/powerpoint/2010/main" val="200364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63B2A5-EEA6-FAFD-6F5D-A6DE6C910840}"/>
              </a:ext>
            </a:extLst>
          </p:cNvPr>
          <p:cNvSpPr>
            <a:spLocks noGrp="1"/>
          </p:cNvSpPr>
          <p:nvPr>
            <p:ph idx="1"/>
          </p:nvPr>
        </p:nvSpPr>
        <p:spPr>
          <a:xfrm>
            <a:off x="838200" y="1021976"/>
            <a:ext cx="10515600" cy="5154987"/>
          </a:xfrm>
        </p:spPr>
        <p:txBody>
          <a:bodyPr>
            <a:normAutofit fontScale="92500"/>
          </a:bodyPr>
          <a:lstStyle/>
          <a:p>
            <a:pPr marL="0" indent="0">
              <a:lnSpc>
                <a:spcPct val="150000"/>
              </a:lnSpc>
              <a:buNone/>
            </a:pPr>
            <a:r>
              <a:rPr lang="en-US" altLang="zh-CN" sz="5400" dirty="0"/>
              <a:t>Generative AI A: </a:t>
            </a:r>
            <a:r>
              <a:rPr lang="en-US" altLang="zh-CN" sz="5400" dirty="0" err="1"/>
              <a:t>ChatGPT</a:t>
            </a:r>
            <a:r>
              <a:rPr lang="en-US" altLang="zh-CN" sz="5400" dirty="0"/>
              <a:t> 4.0 (</a:t>
            </a:r>
            <a:r>
              <a:rPr lang="en-US" altLang="zh-CN" sz="5400" dirty="0" err="1"/>
              <a:t>OpenAI</a:t>
            </a:r>
            <a:r>
              <a:rPr lang="en-US" altLang="zh-CN" sz="5400" dirty="0"/>
              <a:t>)</a:t>
            </a:r>
          </a:p>
          <a:p>
            <a:pPr marL="0" indent="0">
              <a:lnSpc>
                <a:spcPct val="150000"/>
              </a:lnSpc>
              <a:buNone/>
            </a:pPr>
            <a:r>
              <a:rPr lang="en-US" sz="5400" dirty="0"/>
              <a:t>Generative AI B: New Bing (Microsoft)</a:t>
            </a:r>
          </a:p>
          <a:p>
            <a:pPr marL="0" indent="0">
              <a:lnSpc>
                <a:spcPct val="150000"/>
              </a:lnSpc>
              <a:buNone/>
            </a:pPr>
            <a:r>
              <a:rPr lang="en-US" sz="5400" dirty="0"/>
              <a:t>Generative AI C: </a:t>
            </a:r>
            <a:r>
              <a:rPr lang="en-US" altLang="zh-CN" sz="5400" dirty="0"/>
              <a:t>Bard (Google)</a:t>
            </a:r>
            <a:endParaRPr lang="en-US" sz="5400" dirty="0"/>
          </a:p>
        </p:txBody>
      </p:sp>
    </p:spTree>
    <p:extLst>
      <p:ext uri="{BB962C8B-B14F-4D97-AF65-F5344CB8AC3E}">
        <p14:creationId xmlns:p14="http://schemas.microsoft.com/office/powerpoint/2010/main" val="33531400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https://github.com/fccsdigitalchina/generative_ai_east_asian_studies/blob/main/Visualization/Linear_line_on_html/2_prompt_correct_part_2.txt</a:t>
            </a:r>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2"/>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4063</Words>
  <Application>Microsoft Office PowerPoint</Application>
  <PresentationFormat>Widescreen</PresentationFormat>
  <Paragraphs>374</Paragraphs>
  <Slides>101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PowerPoint Presentation</vt:lpstr>
      <vt:lpstr>PowerPoint Presentation</vt:lpstr>
      <vt:lpstr>Basics</vt:lpstr>
      <vt:lpstr>Use Cases</vt:lpstr>
      <vt:lpstr>PowerPoint Presentation</vt:lpstr>
      <vt:lpstr>Create data from OCR</vt:lpstr>
      <vt:lpstr>PowerPoint Presentation</vt:lpstr>
      <vt:lpstr>Prompt: Description</vt:lpstr>
      <vt:lpstr>PowerPoint Presentation</vt:lpstr>
      <vt:lpstr>Rearrange Data by Rules</vt:lpstr>
      <vt:lpstr>Solution: Generate some JS codes</vt:lpstr>
      <vt:lpstr>Prompt 3.5: Describe the Pattern</vt:lpstr>
      <vt:lpstr>Prompt 3.5: Describe your output schema</vt:lpstr>
      <vt:lpstr>Prompt 3.5: Design the Output Layout</vt:lpstr>
      <vt:lpstr>Prompt 3.5: Design the Output Layout</vt:lpstr>
      <vt:lpstr>Prompt 3.5: Prettify Your Layout</vt:lpstr>
      <vt:lpstr>PowerPoint Presentation</vt:lpstr>
      <vt:lpstr>PowerPoint Presentation</vt:lpstr>
      <vt:lpstr>https://github.com/fccsdigitalchina/generative_ai_east_asian_studies/blob/main/Codes_generation/JavaScript/String_rearrangement/1_task.txt</vt:lpstr>
      <vt:lpstr>Prompt 4.0: Describe Your Requirement </vt:lpstr>
      <vt:lpstr>Create data from generative AI</vt:lpstr>
      <vt:lpstr>Prompt: Description</vt:lpstr>
      <vt:lpstr>Prompt: Output Schema and Define Batch Number</vt:lpstr>
      <vt:lpstr>Prompt: Next Batch Trigger</vt:lpstr>
      <vt:lpstr>PowerPoint Presentation</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Prompt: Describe Data Model with Details</vt:lpstr>
      <vt:lpstr>Prompt: Design Output Requirement</vt:lpstr>
      <vt:lpstr>Prompt: Design Output Schema</vt:lpstr>
      <vt:lpstr>Prompt: Create an Interface (Input Format)</vt:lpstr>
      <vt:lpstr>PowerPoint Presentation</vt:lpstr>
      <vt:lpstr>Prompt: Use the Interface</vt:lpstr>
      <vt:lpstr>Code (Standardize) Data by Training data</vt:lpstr>
      <vt:lpstr>Convert Reign Year to Western Year</vt:lpstr>
      <vt:lpstr>Prompt 4.0: Describe Your Request</vt:lpstr>
      <vt:lpstr>Prompt: Define Output Schema</vt:lpstr>
      <vt:lpstr>Prompt: Submit Your Training Data</vt:lpstr>
      <vt:lpstr>PowerPoint Presentation</vt:lpstr>
      <vt:lpstr>Check the results</vt:lpstr>
      <vt:lpstr>Harvard LoGaRT</vt:lpstr>
      <vt:lpstr>Create bibliography</vt:lpstr>
      <vt:lpstr>Create bibliography</vt:lpstr>
      <vt:lpstr>PowerPoint Presentation</vt:lpstr>
      <vt:lpstr>Data Analysis </vt:lpstr>
      <vt:lpstr>PowerPoint Presentation</vt:lpstr>
      <vt:lpstr>Find the biographical Addresses for some historical figures and put them on a map</vt:lpstr>
      <vt:lpstr>Call API and Parse JSON</vt:lpstr>
      <vt:lpstr>Prompt: Describe Your Task Briefly</vt:lpstr>
      <vt:lpstr>Prompt 3.5: Describe API Schema</vt:lpstr>
      <vt:lpstr>Prompt: Define Output Schema</vt:lpstr>
      <vt:lpstr>PowerPoint Presentation</vt:lpstr>
      <vt:lpstr>PowerPoint Presentation</vt:lpstr>
      <vt:lpstr>Remove ID Column</vt:lpstr>
      <vt:lpstr>Prompt</vt:lpstr>
      <vt:lpstr>PowerPoint Presentation</vt:lpstr>
      <vt:lpstr>Geocoding</vt:lpstr>
      <vt:lpstr>Prompt: Define Input and Output</vt:lpstr>
      <vt:lpstr>Prompt: For Geocoding</vt:lpstr>
      <vt:lpstr>PowerPoint Presentation</vt:lpstr>
      <vt:lpstr>Visualize Addresses by Google Earth</vt:lpstr>
      <vt:lpstr>PowerPoint Presentation</vt:lpstr>
      <vt:lpstr>PowerPoint Presentation</vt:lpstr>
      <vt:lpstr>Summarize Articles</vt:lpstr>
      <vt:lpstr>PowerPoint Presentation</vt:lpstr>
      <vt:lpstr>PowerPoint Presentation</vt:lpstr>
      <vt:lpstr>PowerPoint Presentation</vt:lpstr>
      <vt:lpstr>PowerPoint Presentation</vt:lpstr>
      <vt:lpstr>PowerPoint Presentation</vt:lpstr>
      <vt:lpstr>Reviews on AI Summarizations (Blind Test)</vt:lpstr>
      <vt:lpstr>Professor Peter Bol  (Chinese Studies)   For Perfect Order: Wang An-Shih And Ssu-Ma Kuang</vt:lpstr>
      <vt:lpstr>Professor Michael Szonyi (Chinese Studies)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PowerPoint Presentation</vt:lpstr>
      <vt:lpstr>Data Visualization</vt:lpstr>
      <vt:lpstr>Shaoxing Jinshi Trend Viz</vt:lpstr>
      <vt:lpstr>Target</vt:lpstr>
      <vt:lpstr>Prompt:  Generate Linear Regression Algorithm</vt:lpstr>
      <vt:lpstr>Prompt: Describe Visualization Details</vt:lpstr>
      <vt:lpstr>Prompt: Output Important Results for Check</vt:lpstr>
      <vt:lpstr>Prompt: How to cite JavaScript Libraries</vt:lpstr>
      <vt:lpstr>PowerPoint Presentation</vt:lpstr>
      <vt:lpstr>PowerPoint Presentation</vt:lpstr>
      <vt:lpstr>PowerPoint Presentation</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273</cp:revision>
  <dcterms:created xsi:type="dcterms:W3CDTF">2023-04-08T22:13:45Z</dcterms:created>
  <dcterms:modified xsi:type="dcterms:W3CDTF">2023-04-19T07:58:06Z</dcterms:modified>
</cp:coreProperties>
</file>